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138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463D-406A-47C0-9968-3DA13E23F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19C7A-1D49-4F4F-B441-7AA64C63D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4CAF-1E59-4D2C-AA21-67072BD1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6028-B78B-471A-BFA2-652C7AB9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21C17-41A2-4FB4-B615-06EAB48A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9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EE9B-034E-4268-82A1-008D1C67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B9652-7A88-498C-99E3-3C97BB4B3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8D2A-8EB0-4E0A-ABA0-B31926C4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0D475-48ED-4AEC-B394-CF9D638B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0FDC7-C031-4789-B7BD-D218EF52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FB9C7-9491-4477-86EC-413BE078F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0F796-FEFF-42D3-94E7-D200F6213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86388-0773-4619-A8CA-904A1ECF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9FB3-B3F4-4925-8AC2-8F005DD3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DB70-9566-4F3A-A4B4-7D96CE84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4DB9-31CE-4351-A98E-AF1B8A60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986A-8F09-4614-88AC-73C9E5A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2E24-30C9-421C-932F-22EADE06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2198-5EB6-4DDC-87A4-757A1E7D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40B2-06CF-4F0B-830C-4A47CBF8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EC14-0171-4A5B-8CF0-AF10EDEF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D83B8-1D16-48A8-B95C-852268EC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2829-C03F-404D-83EE-74973471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C10E-529A-4A2C-ABF3-006CC7E5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EC92-86B7-4138-8A8C-058FC6D1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BD58-C515-4707-89CF-268DF181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AA77-8CCF-43F6-9FD4-E79D5F792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714B0-8108-4533-9B06-F28B4D492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491F5-7120-47B5-9A07-2B524FB5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EB4C-2371-4E08-9EE9-CA025BA9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3EA61-0F31-4736-84EC-8AD819DB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2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B38-DECA-4E6D-812C-AED854F6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9174-90BE-4E88-92DF-BF33E284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388B9-AE66-430C-9E41-09CCB5653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85AB-1D03-4AAA-85F0-528770289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6EC54-BDEA-4F05-83A4-EA0E1E5E4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EF534-7AFF-4A6E-9FBA-4AF5BD0B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83278-41AC-4A91-A2CA-66FA767D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0DFA0-5127-4998-A3EE-78F39CF1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9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C1A5-36D2-4B81-9DCC-DCE274AA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08228-E701-4879-A9CB-2FA98F8E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6B8F-307E-4406-8022-2F99800A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5AF41-74CB-4110-A7BE-1A9812D8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E3223-BB88-4CF5-BEF6-90C1E7F9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A22CC-B896-4F01-9562-ACC11AAF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74286-9CF4-4907-ABBC-1DC25BBA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C7FA-AE4E-4BD6-B621-448D8EC7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5C52-4B8E-49D9-A042-BB79CEE3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35065-4169-4755-908A-108D5277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E28D-4E75-42BA-942A-1B54A533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6B8A1-5579-48EE-BA43-D3B4C777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10E7-FE98-4844-8EEB-22FCE56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BEF0-E22A-43CD-B1E6-D840BE5D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1B01B-C5DB-4FD6-A78C-87569350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49E55-7052-4829-B4FF-9FCE6B4B3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89468-2D08-428C-82D7-5EB8A398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03893-EF2E-4C2F-9C9B-CC8B53A4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549E-1DA9-4B0B-8A67-CEB916B7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E53BF-202E-43E3-88E0-617CC8D5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E4A6-0E6C-4B2D-AD63-2C3E6E116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0121-5A85-4D22-A276-BABBA2A1C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FE70-FED4-49A3-86D1-CEB0DFF26E3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5500-EAAB-41BB-9BB0-CC2A6621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F3D9-A502-4072-9ACA-5B99E479C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9F690-0928-4A40-8EBD-9F7105F6E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477"/>
          <a:stretch/>
        </p:blipFill>
        <p:spPr>
          <a:xfrm>
            <a:off x="2807234" y="3738573"/>
            <a:ext cx="2856805" cy="282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3F719-B1D5-4554-AB00-C8A945D1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76" y="3683223"/>
            <a:ext cx="3855086" cy="3174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3A5B8-62EC-42A0-B024-43A38324A4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7055"/>
          <a:stretch/>
        </p:blipFill>
        <p:spPr>
          <a:xfrm>
            <a:off x="2807234" y="82773"/>
            <a:ext cx="6827828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1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B75AFA-CBA6-4240-BAB7-CAF082DC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42056" y="1"/>
            <a:ext cx="691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E7839-623B-40AF-B9D1-20B9D7719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477"/>
          <a:stretch/>
        </p:blipFill>
        <p:spPr>
          <a:xfrm>
            <a:off x="-367372" y="1091186"/>
            <a:ext cx="3338753" cy="329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9D542-F72E-4A34-AC1C-36745A8A2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319" y="1091186"/>
            <a:ext cx="4005157" cy="3298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FD870-35CC-4794-9038-9958895C8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5511" r="7055"/>
          <a:stretch/>
        </p:blipFill>
        <p:spPr>
          <a:xfrm>
            <a:off x="3060716" y="1091186"/>
            <a:ext cx="6827828" cy="3324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9EDBE-70DA-4036-9495-230606C556DA}"/>
              </a:ext>
            </a:extLst>
          </p:cNvPr>
          <p:cNvSpPr txBox="1"/>
          <p:nvPr/>
        </p:nvSpPr>
        <p:spPr>
          <a:xfrm>
            <a:off x="-458811" y="1091187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(a)</a:t>
            </a:r>
            <a:endParaRPr lang="en-US" sz="1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6C95-7055-4D6D-AA43-97622A886740}"/>
              </a:ext>
            </a:extLst>
          </p:cNvPr>
          <p:cNvSpPr txBox="1"/>
          <p:nvPr/>
        </p:nvSpPr>
        <p:spPr>
          <a:xfrm>
            <a:off x="3534069" y="109118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(b)</a:t>
            </a:r>
            <a:endParaRPr lang="en-US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59235-6100-45AD-88E9-38918259F08E}"/>
              </a:ext>
            </a:extLst>
          </p:cNvPr>
          <p:cNvSpPr txBox="1"/>
          <p:nvPr/>
        </p:nvSpPr>
        <p:spPr>
          <a:xfrm>
            <a:off x="10559709" y="109118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(c)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5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AC0E52-A0EA-419C-84C0-7F639568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380"/>
            <a:ext cx="12192000" cy="28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9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13</cp:revision>
  <dcterms:created xsi:type="dcterms:W3CDTF">2021-02-01T18:20:09Z</dcterms:created>
  <dcterms:modified xsi:type="dcterms:W3CDTF">2022-02-04T02:53:49Z</dcterms:modified>
</cp:coreProperties>
</file>